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9" r:id="rId5"/>
    <p:sldId id="272" r:id="rId6"/>
    <p:sldId id="257" r:id="rId7"/>
    <p:sldId id="258" r:id="rId8"/>
    <p:sldId id="262" r:id="rId9"/>
    <p:sldId id="260" r:id="rId10"/>
    <p:sldId id="268" r:id="rId11"/>
    <p:sldId id="274" r:id="rId12"/>
    <p:sldId id="261" r:id="rId13"/>
    <p:sldId id="263" r:id="rId14"/>
    <p:sldId id="271" r:id="rId15"/>
    <p:sldId id="270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3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1100-F629-4F36-9CA1-1FA0DD1BAA62}" type="datetimeFigureOut">
              <a:rPr lang="es-ES" smtClean="0"/>
              <a:t>13/02/2018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7FE4-5DD4-4AEF-8A32-B912EDAD2F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bloque 8 pervivencias y transformaciones económicas en el siglo xix un desarrollo insufici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4282" y="3500438"/>
            <a:ext cx="8786874" cy="1285884"/>
          </a:xfrm>
          <a:prstGeom prst="rect">
            <a:avLst/>
          </a:prstGeom>
          <a:solidFill>
            <a:srgbClr val="6493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28596" y="3571876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Arial Black" pitchFamily="34" charset="0"/>
              </a:rPr>
              <a:t>BLOQUE 8. PERVIVENCIAS Y TRANSFORMACIONES ECONÓMICAS EN EL SIGLO XIX: UN DESARROLLO INSUFICIENTE</a:t>
            </a:r>
            <a:endParaRPr lang="es-E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de bloque 8 pervivencias y transformaciones económicas en el siglo xix un desarrollo insuficiente"/>
          <p:cNvPicPr>
            <a:picLocks noChangeAspect="1" noChangeArrowheads="1"/>
          </p:cNvPicPr>
          <p:nvPr/>
        </p:nvPicPr>
        <p:blipFill>
          <a:blip r:embed="rId2"/>
          <a:srcRect t="14583" r="36652" b="12500"/>
          <a:stretch>
            <a:fillRect/>
          </a:stretch>
        </p:blipFill>
        <p:spPr bwMode="auto">
          <a:xfrm>
            <a:off x="642910" y="0"/>
            <a:ext cx="79356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Resultado de imagen de industrializacion en españa siglo x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69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0500"/>
            <a:ext cx="73533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6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Resultado de imagen de red de ferrocarriles en el siglo x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37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l="3125" t="8333"/>
          <a:stretch>
            <a:fillRect/>
          </a:stretch>
        </p:blipFill>
        <p:spPr bwMode="auto">
          <a:xfrm>
            <a:off x="0" y="214290"/>
            <a:ext cx="9144000" cy="648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2" name="Picture 6" descr="Resultado de imagen de proteccionismo y liberalismo en el siglo xix españa"/>
          <p:cNvPicPr>
            <a:picLocks noChangeAspect="1" noChangeArrowheads="1"/>
          </p:cNvPicPr>
          <p:nvPr/>
        </p:nvPicPr>
        <p:blipFill>
          <a:blip r:embed="rId2"/>
          <a:srcRect l="3125" t="8333"/>
          <a:stretch>
            <a:fillRect/>
          </a:stretch>
        </p:blipFill>
        <p:spPr bwMode="auto">
          <a:xfrm>
            <a:off x="55235" y="142852"/>
            <a:ext cx="9160235" cy="650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proteccionismo y liberalismo en el siglo xix españa"/>
          <p:cNvPicPr>
            <a:picLocks noChangeAspect="1" noChangeArrowheads="1"/>
          </p:cNvPicPr>
          <p:nvPr/>
        </p:nvPicPr>
        <p:blipFill>
          <a:blip r:embed="rId2"/>
          <a:srcRect l="3905" t="8333"/>
          <a:stretch>
            <a:fillRect/>
          </a:stretch>
        </p:blipFill>
        <p:spPr bwMode="auto">
          <a:xfrm>
            <a:off x="0" y="142852"/>
            <a:ext cx="9144000" cy="654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la banca española en el siglo X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46" cy="5857892"/>
          </a:xfrm>
          <a:prstGeom prst="rect">
            <a:avLst/>
          </a:prstGeom>
          <a:noFill/>
        </p:spPr>
      </p:pic>
      <p:pic>
        <p:nvPicPr>
          <p:cNvPr id="6148" name="Picture 4" descr="Resultado de imagen de la banca española en el siglo XIX"/>
          <p:cNvPicPr>
            <a:picLocks noChangeAspect="1" noChangeArrowheads="1"/>
          </p:cNvPicPr>
          <p:nvPr/>
        </p:nvPicPr>
        <p:blipFill>
          <a:blip r:embed="rId3"/>
          <a:srcRect t="30526" r="38313" b="54211"/>
          <a:stretch>
            <a:fillRect/>
          </a:stretch>
        </p:blipFill>
        <p:spPr bwMode="auto">
          <a:xfrm>
            <a:off x="1357290" y="5572116"/>
            <a:ext cx="692948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preguntas?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08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577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Resultado de imagen de demografía en la españa del siglo xix esqu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54752"/>
            <a:ext cx="8215370" cy="691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esultado de imagen de bloque 8 pervivencias y transformaciones económicas en el siglo xix un desarrollo insufici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72396" cy="693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n de bloque 8 pervivencias y transformaciones económicas en el siglo xix un desarrollo insuficiente"/>
          <p:cNvPicPr>
            <a:picLocks noChangeAspect="1" noChangeArrowheads="1"/>
          </p:cNvPicPr>
          <p:nvPr/>
        </p:nvPicPr>
        <p:blipFill>
          <a:blip r:embed="rId2"/>
          <a:srcRect l="23879" t="5789" r="25106"/>
          <a:stretch>
            <a:fillRect/>
          </a:stretch>
        </p:blipFill>
        <p:spPr bwMode="auto">
          <a:xfrm>
            <a:off x="1571604" y="293416"/>
            <a:ext cx="6000792" cy="623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</Words>
  <Application>Microsoft Office PowerPoint</Application>
  <PresentationFormat>Presentación en pantalla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 Sejas del Piñal</dc:creator>
  <cp:lastModifiedBy>Gema Sejas del Piñal</cp:lastModifiedBy>
  <cp:revision>5</cp:revision>
  <dcterms:created xsi:type="dcterms:W3CDTF">2018-02-13T14:51:15Z</dcterms:created>
  <dcterms:modified xsi:type="dcterms:W3CDTF">2018-02-13T16:03:46Z</dcterms:modified>
</cp:coreProperties>
</file>