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53" r:id="rId3"/>
    <p:sldId id="355" r:id="rId4"/>
    <p:sldId id="356" r:id="rId5"/>
    <p:sldId id="359" r:id="rId6"/>
    <p:sldId id="354" r:id="rId7"/>
    <p:sldId id="361" r:id="rId8"/>
    <p:sldId id="333" r:id="rId9"/>
    <p:sldId id="286" r:id="rId10"/>
    <p:sldId id="287" r:id="rId11"/>
    <p:sldId id="363" r:id="rId12"/>
    <p:sldId id="262" r:id="rId13"/>
    <p:sldId id="316" r:id="rId14"/>
    <p:sldId id="365" r:id="rId15"/>
    <p:sldId id="366" r:id="rId16"/>
    <p:sldId id="367" r:id="rId17"/>
    <p:sldId id="368" r:id="rId18"/>
    <p:sldId id="391" r:id="rId19"/>
    <p:sldId id="385" r:id="rId20"/>
    <p:sldId id="386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1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7" r:id="rId39"/>
    <p:sldId id="388" r:id="rId40"/>
    <p:sldId id="389" r:id="rId41"/>
    <p:sldId id="390" r:id="rId42"/>
    <p:sldId id="348" r:id="rId43"/>
    <p:sldId id="322" r:id="rId44"/>
    <p:sldId id="318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Kristen ITC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5042" autoAdjust="0"/>
  </p:normalViewPr>
  <p:slideViewPr>
    <p:cSldViewPr>
      <p:cViewPr>
        <p:scale>
          <a:sx n="84" d="100"/>
          <a:sy n="84" d="100"/>
        </p:scale>
        <p:origin x="-882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57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7A014C-5D9E-4370-896F-EDB909846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85C-5FEA-4EFB-B3A2-A327177615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9034-F1EF-47F8-BACE-DB7190AAB7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9C12-CE14-4A6E-BD0C-1375B24A5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A01D-C55D-4CCC-993C-5399382886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A27E-B643-4A9D-A06A-CD1CE51D40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EE6B4-B02F-44E7-8033-9BE7B8C5ED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78AF-B3BE-4760-A3D1-9FC291FFDC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3783-1C3F-4BF9-BD95-CD1EE25234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40-D5E5-4F09-AEE0-A87DCC564B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A95-AC5A-4631-AC55-7E94BA3ED3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087E-3036-4C77-9A67-F150F9D456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7F100E89-D1EC-49F5-8553-2C73FF1FCA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827088" y="2852738"/>
            <a:ext cx="7959754" cy="2719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BLOQUE 11.2 : </a:t>
            </a:r>
            <a:r>
              <a:rPr lang="es-E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ESPAÑA DURANTE EL </a:t>
            </a: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FRANQUISMO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SOCIEDAD Y CULTURA </a:t>
            </a:r>
            <a:endParaRPr lang="es-E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~AUT0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8137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600200" y="5743575"/>
            <a:ext cx="5576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La Marcha Verde. Marruecos sobre el Sahara Español en 1975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~AUT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3373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484438" y="6165850"/>
            <a:ext cx="346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La Marcha Verde en Marruecos, 1975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~AUT0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8913"/>
            <a:ext cx="43878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331913" y="6553200"/>
            <a:ext cx="6789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Fotograma de la película censurada en 1966 “La mujer más guapa del mundo”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lyon.cervantes.es/FichasCultura/Imagenes/V_Activit%C3%A9%201%20-%20Bienvenido%20Mister%20Mars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7366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celuloidesensujugo.files.wordpress.com/2009/07/el-verdu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47688"/>
            <a:ext cx="41148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bp0.blogger.com/_QPsrFmDNV_k/SIAn1m3kYjI/AAAAAAAAAvg/sHqIHXw8m44/s400/Afiche+Los+inocentes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7188"/>
            <a:ext cx="4214813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diariolatempestad.com/guiamty/wp-content/uploads/2009/01/ana_lobos_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57188"/>
            <a:ext cx="39624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2 CuadroTexto"/>
          <p:cNvSpPr txBox="1">
            <a:spLocks noChangeArrowheads="1"/>
          </p:cNvSpPr>
          <p:nvPr/>
        </p:nvSpPr>
        <p:spPr bwMode="auto">
          <a:xfrm>
            <a:off x="3357563" y="6000750"/>
            <a:ext cx="2327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 y los lobos de Saura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masquecine3.galeon.com/T20032004/Carteles/EspirituColm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85750"/>
            <a:ext cx="41592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cinematecanacional.files.wordpress.com/2008/10/viridia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28625"/>
            <a:ext cx="4071937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moviesdvdr.com/torrents_img/losbingue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00063"/>
            <a:ext cx="3786187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~AUT04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6250"/>
            <a:ext cx="42354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47900" y="6318250"/>
            <a:ext cx="445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Portada de la Codorniz, 14 de septiembre de 1952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loqueyotediga.net/wp-content/uploads/2009/12/PinkertonDestapeNoesbuenoqueelhombreestes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00063"/>
            <a:ext cx="38766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atc.ugr.es/~jbernier/comic/zip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500063"/>
            <a:ext cx="5072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tienda.dreamers.com/imagenes/382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28625"/>
            <a:ext cx="4214813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piedepagina.com/comics/images/mortadelo-y-filemon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428625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tc.ugr.es/~jbernier/comic/carpan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642938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ugt-cat.net/subdominis/portaventura/images/stories/rue_percebe-_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0"/>
            <a:ext cx="4929187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manuelboix.com/illustracions/diarisrevistes/codorniz6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28625"/>
            <a:ext cx="435768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cuervoblanco.com/blog/wp-content/uploads/2008/01/hermano_lo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entremaqueros.com/bitacoras/itunes/wp-content/img/Mediterraneodiscoser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642938"/>
            <a:ext cx="5643562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SH109063m.jpg image by MrCliv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28625"/>
            <a:ext cx="5821363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~AUT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73437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187450" y="5949950"/>
            <a:ext cx="656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Algunas publicaciones que se abrieron camino tras la Ley de Prensa (1966)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1.bp.blogspot.com/_G4-FdTsWpD8/R43we8oKcJI/AAAAAAAAAkg/lxow5SIKZw4/s320/Ep+1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500063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sp2.fotolog.com/photo/2/24/72/nou_music_xx/1217787160700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pisellina.files.wordpress.com/2009/04/dylan-bob-photo-bob-dylan-and-joan-baez-6206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642938"/>
            <a:ext cx="66595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ociomadriz.files.wordpress.com/2009/09/leonardcohen_di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71500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blogs.elcorreo.com/blogfiles/divergencias/beatles_abbey_r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00063"/>
            <a:ext cx="6072187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3.bp.blogspot.com/_fqQUMEs9Ulg/S0zeh9StUII/AAAAAAAAAKk/LOU70rQ7hUQ/s400/rolling-st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7250"/>
            <a:ext cx="68580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blogs.escolaturbula.com/bestmusic/files/2009/05/20060615113859-formula-v-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928688"/>
            <a:ext cx="51435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musicoscopio.com/bitacora/imagenes/los_diab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85813"/>
            <a:ext cx="73771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farm2.static.flickr.com/1093/753924989_7ca2e4bb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7188"/>
            <a:ext cx="600075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3.bp.blogspot.com/_Lbb8zvoByfE/SLifHr_6ElI/AAAAAAAAAmg/nI07p3N-Y74/s320/Quilapay%C3%BAn+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28625"/>
            <a:ext cx="607218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~AUT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0350"/>
            <a:ext cx="40068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103438" y="6175375"/>
            <a:ext cx="423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Portada de la Codorniz sobre la Ley de Prensa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margencero.com/musica/jara/victor_ja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00063"/>
            <a:ext cx="5619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focus007.files.wordpress.com/2009/10/mercedes-sosa-b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642938"/>
            <a:ext cx="54292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~AUT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2804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~AUT03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4963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~AUT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0"/>
            <a:ext cx="61214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68538" y="6092825"/>
            <a:ext cx="374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Asamblea universitaria en Barcelona 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~AUT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985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103438" y="5959475"/>
            <a:ext cx="385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Manifestación estudiantil en Madrid, 1968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~AUT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0350"/>
            <a:ext cx="47259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03575" y="6308725"/>
            <a:ext cx="2039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Carlos Arias Navarro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~AUT0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597693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1600200" y="6102350"/>
            <a:ext cx="3732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Capilla ardiente con el cuerpo de Franco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~AUT0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56737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247900" y="6318250"/>
            <a:ext cx="483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El conflicto del Sahara al final del periodo franquista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112</Words>
  <Application>Microsoft PowerPoint</Application>
  <PresentationFormat>Presentación en pantalla (4:3)</PresentationFormat>
  <Paragraphs>14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Kristen ITC</vt:lpstr>
      <vt:lpstr>Arial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</dc:creator>
  <cp:lastModifiedBy>Gema Sejas del Piñal</cp:lastModifiedBy>
  <cp:revision>37</cp:revision>
  <dcterms:created xsi:type="dcterms:W3CDTF">2008-08-05T11:19:31Z</dcterms:created>
  <dcterms:modified xsi:type="dcterms:W3CDTF">2018-04-20T16:57:50Z</dcterms:modified>
</cp:coreProperties>
</file>